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906000" cy="6858000" type="A4"/>
  <p:notesSz cx="6761163" cy="99425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7" d="100"/>
          <a:sy n="87" d="100"/>
        </p:scale>
        <p:origin x="2100" y="60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4995882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784262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89873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89594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859761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7979728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95149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757092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3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57163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498442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5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35006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27125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7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35505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469225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9:notes"/>
          <p:cNvSpPr txBox="1">
            <a:spLocks noGrp="1"/>
          </p:cNvSpPr>
          <p:nvPr>
            <p:ph type="body" idx="1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8975" y="746125"/>
            <a:ext cx="5383213" cy="37274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7011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690018" y="-594518"/>
            <a:ext cx="4525963" cy="89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5370512" y="2085976"/>
            <a:ext cx="5851525" cy="222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830262" y="-60323"/>
            <a:ext cx="5851525" cy="6521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 descr="G:\Работа\Ростех\Презентация\П4\S0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898" y="0"/>
            <a:ext cx="9893101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2" descr="G:\Работа\Ростех\Презентация\П4\S09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890065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3" descr="G:\Работа\Ростех\Презентация\П4\S10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24" descr="G:\Работа\Ростех\Презентация\П4\S11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Google Shape;144;p25" descr="G:\Работа\Ростех\Презентация\П4\S1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26" descr="G:\Работа\Ростех\Презентация\П4\S1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21185" y="374574"/>
            <a:ext cx="988711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4" descr="G:\Работа\Ростех\Презентация\П4\S0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57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15" descr="G:\Работа\Ростех\Презентация\П4\S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0" y="-13224"/>
            <a:ext cx="9904330" cy="6871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6" descr="G:\Работа\Ростех\Презентация\П4\S04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5857" y="0"/>
            <a:ext cx="9941857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7" descr="G:\Работа\Ростех\Презентация\П4\S0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3920" y="1"/>
            <a:ext cx="9919919" cy="68606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8" descr="G:\Работа\Ростех\Презентация\П4\S06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9" descr="G:\Работа\Ростех\Презентация\П4\S0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5999" cy="68842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403"/>
            <a:ext cx="9886924" cy="6835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1" descr="G:\Работа\Ростех\Презентация\П4\S08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9906000" cy="68757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Лист A4 (210x297 мм)</PresentationFormat>
  <Paragraphs>0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7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ADM_NUK</cp:lastModifiedBy>
  <cp:revision>3</cp:revision>
  <cp:lastPrinted>2019-01-22T01:24:54Z</cp:lastPrinted>
  <dcterms:modified xsi:type="dcterms:W3CDTF">2019-01-22T01:35:47Z</dcterms:modified>
</cp:coreProperties>
</file>